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B4B31A8-8216-466F-B4E2-4F5953E6F6D5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6"/>
            <p14:sldId id="274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F1F1F"/>
    <a:srgbClr val="737373"/>
    <a:srgbClr val="454545"/>
    <a:srgbClr val="6B6B6B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946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39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11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EAAEA8-A9BD-4E8E-8365-3E076675CC74}"/>
              </a:ext>
            </a:extLst>
          </p:cNvPr>
          <p:cNvSpPr txBox="1"/>
          <p:nvPr/>
        </p:nvSpPr>
        <p:spPr>
          <a:xfrm>
            <a:off x="2215302" y="281166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0.035±0.078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D7206-A16F-414A-8F42-95171AC26C23}"/>
              </a:ext>
            </a:extLst>
          </p:cNvPr>
          <p:cNvSpPr txBox="1"/>
          <p:nvPr/>
        </p:nvSpPr>
        <p:spPr>
          <a:xfrm>
            <a:off x="3887924" y="152289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0.034±0.068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F685B-E5F0-449C-BDDC-FFBCB3DABA65}"/>
              </a:ext>
            </a:extLst>
          </p:cNvPr>
          <p:cNvSpPr txBox="1"/>
          <p:nvPr/>
        </p:nvSpPr>
        <p:spPr>
          <a:xfrm>
            <a:off x="4463988" y="253117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0.023±0.043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BAB27-3447-483C-8465-D0F4B0E416DB}"/>
              </a:ext>
            </a:extLst>
          </p:cNvPr>
          <p:cNvSpPr txBox="1"/>
          <p:nvPr/>
        </p:nvSpPr>
        <p:spPr>
          <a:xfrm>
            <a:off x="4629651" y="34191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0.006±0.012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2FBC08-62C7-40DE-A244-D43862575D24}"/>
              </a:ext>
            </a:extLst>
          </p:cNvPr>
          <p:cNvSpPr txBox="1"/>
          <p:nvPr/>
        </p:nvSpPr>
        <p:spPr>
          <a:xfrm>
            <a:off x="5522439" y="370444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0.009±0.016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BCB8EE-520C-4F37-91D0-30ACF0AB66BB}"/>
              </a:ext>
            </a:extLst>
          </p:cNvPr>
          <p:cNvSpPr txBox="1"/>
          <p:nvPr/>
        </p:nvSpPr>
        <p:spPr>
          <a:xfrm>
            <a:off x="2411084" y="292128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1.78±1.96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C5EDD8-67C8-4D44-88DF-40E47EC7AEE6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1.26±0.96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EF4D0-3DB3-4876-A11C-9172B456AE6E}"/>
              </a:ext>
            </a:extLst>
          </p:cNvPr>
          <p:cNvSpPr txBox="1"/>
          <p:nvPr/>
        </p:nvSpPr>
        <p:spPr>
          <a:xfrm>
            <a:off x="4509099" y="27291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1.82±1.31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C8ED96-B0AD-4394-B74E-20E72FBFBDB9}"/>
              </a:ext>
            </a:extLst>
          </p:cNvPr>
          <p:cNvSpPr txBox="1"/>
          <p:nvPr/>
        </p:nvSpPr>
        <p:spPr>
          <a:xfrm>
            <a:off x="4704887" y="421938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0.38±0.36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6B4A3-FE18-40DD-B32C-82E6E2588409}"/>
              </a:ext>
            </a:extLst>
          </p:cNvPr>
          <p:cNvSpPr txBox="1"/>
          <p:nvPr/>
        </p:nvSpPr>
        <p:spPr>
          <a:xfrm>
            <a:off x="5606609" y="38232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1.01±0.94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7E7712-50C0-4EC5-B75D-7C4E486B3828}"/>
              </a:ext>
            </a:extLst>
          </p:cNvPr>
          <p:cNvSpPr txBox="1"/>
          <p:nvPr/>
        </p:nvSpPr>
        <p:spPr>
          <a:xfrm>
            <a:off x="2518187" y="287571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10.36±9.86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9717B1-E1A2-4B77-8AA6-7538C0D1AE65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5.96±7.85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8C2088-406D-43D8-8F89-2888BB831D75}"/>
              </a:ext>
            </a:extLst>
          </p:cNvPr>
          <p:cNvSpPr txBox="1"/>
          <p:nvPr/>
        </p:nvSpPr>
        <p:spPr>
          <a:xfrm>
            <a:off x="4568830" y="310684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8.57±6.32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AE278-741A-436B-9D2B-EFF7329BFD62}"/>
              </a:ext>
            </a:extLst>
          </p:cNvPr>
          <p:cNvSpPr txBox="1"/>
          <p:nvPr/>
        </p:nvSpPr>
        <p:spPr>
          <a:xfrm>
            <a:off x="4761447" y="420053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1.47±2.21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09072-9A89-4674-9AAB-0019AE23F0D5}"/>
              </a:ext>
            </a:extLst>
          </p:cNvPr>
          <p:cNvSpPr txBox="1"/>
          <p:nvPr/>
        </p:nvSpPr>
        <p:spPr>
          <a:xfrm>
            <a:off x="5620235" y="393823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3.02±3.89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9041BBC-689E-4257-9F58-EBE3D19FA002}"/>
              </a:ext>
            </a:extLst>
          </p:cNvPr>
          <p:cNvSpPr txBox="1"/>
          <p:nvPr/>
        </p:nvSpPr>
        <p:spPr>
          <a:xfrm>
            <a:off x="2652085" y="37071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0.74±1.76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E555-1ADD-4BFF-B341-CD81C0928AF0}"/>
              </a:ext>
            </a:extLst>
          </p:cNvPr>
          <p:cNvSpPr txBox="1"/>
          <p:nvPr/>
        </p:nvSpPr>
        <p:spPr>
          <a:xfrm>
            <a:off x="3235058" y="28094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2.55±8.29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76CD15-82C0-4D25-9954-25EF09A80987}"/>
              </a:ext>
            </a:extLst>
          </p:cNvPr>
          <p:cNvSpPr txBox="1"/>
          <p:nvPr/>
        </p:nvSpPr>
        <p:spPr>
          <a:xfrm>
            <a:off x="4330787" y="3299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0.69±1.81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BD78A-DBE7-4917-8980-80AAE436A6E1}"/>
              </a:ext>
            </a:extLst>
          </p:cNvPr>
          <p:cNvSpPr txBox="1"/>
          <p:nvPr/>
        </p:nvSpPr>
        <p:spPr>
          <a:xfrm>
            <a:off x="4636047" y="369577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0.32±0.62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1D0A3D-89B2-4F3C-8BC9-62494A43646D}"/>
              </a:ext>
            </a:extLst>
          </p:cNvPr>
          <p:cNvSpPr txBox="1"/>
          <p:nvPr/>
        </p:nvSpPr>
        <p:spPr>
          <a:xfrm>
            <a:off x="5720999" y="34418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1.45±3.18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57B55F-7C09-49AB-B46C-6D4C3CF9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01" r="33463" b="20505"/>
          <a:stretch/>
        </p:blipFill>
        <p:spPr>
          <a:xfrm>
            <a:off x="989049" y="1223688"/>
            <a:ext cx="1348501" cy="1315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50EE88-D98B-418C-B62A-29D034C5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4296" r="33463" b="20505"/>
          <a:stretch/>
        </p:blipFill>
        <p:spPr>
          <a:xfrm>
            <a:off x="6803128" y="1179538"/>
            <a:ext cx="1253346" cy="13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A8240-72D6-40D4-91C1-1A60FBEB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t="16971" r="33463" b="20505"/>
          <a:stretch/>
        </p:blipFill>
        <p:spPr>
          <a:xfrm>
            <a:off x="1331640" y="980728"/>
            <a:ext cx="1361522" cy="13647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09D-6D20-4F48-9A42-EA22B0C1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15849" r="33404" b="20955"/>
          <a:stretch/>
        </p:blipFill>
        <p:spPr>
          <a:xfrm>
            <a:off x="6888671" y="980728"/>
            <a:ext cx="1425319" cy="1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C22ED4-D56A-43CC-BDEA-6908C0C4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6860500" cy="384768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542A427-113A-4DD9-9AE1-696F208562F9}"/>
              </a:ext>
            </a:extLst>
          </p:cNvPr>
          <p:cNvCxnSpPr/>
          <p:nvPr/>
        </p:nvCxnSpPr>
        <p:spPr>
          <a:xfrm>
            <a:off x="3203848" y="1340768"/>
            <a:ext cx="0" cy="28803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DC7CBC-2B3B-4FFA-AC1F-66BDDC5F9973}"/>
              </a:ext>
            </a:extLst>
          </p:cNvPr>
          <p:cNvCxnSpPr/>
          <p:nvPr/>
        </p:nvCxnSpPr>
        <p:spPr>
          <a:xfrm>
            <a:off x="5868144" y="1340768"/>
            <a:ext cx="0" cy="2880320"/>
          </a:xfrm>
          <a:prstGeom prst="line">
            <a:avLst/>
          </a:prstGeom>
          <a:ln w="28575">
            <a:solidFill>
              <a:srgbClr val="73737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79DF18B3-72DE-4B35-B47A-C3CC1633C0E7}"/>
              </a:ext>
            </a:extLst>
          </p:cNvPr>
          <p:cNvSpPr/>
          <p:nvPr/>
        </p:nvSpPr>
        <p:spPr>
          <a:xfrm rot="5400000">
            <a:off x="4379220" y="-216383"/>
            <a:ext cx="279626" cy="269822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CFE315-F4AA-4EC2-A00E-B5C0159F1C83}"/>
              </a:ext>
            </a:extLst>
          </p:cNvPr>
          <p:cNvSpPr txBox="1"/>
          <p:nvPr/>
        </p:nvSpPr>
        <p:spPr>
          <a:xfrm>
            <a:off x="3770196" y="6312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normal range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76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639F15-F905-43B4-A70D-B310CC6A5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23"/>
            <a:ext cx="9144000" cy="620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0A393D-2BD7-46AC-887C-87F46DCF9FD2}"/>
              </a:ext>
            </a:extLst>
          </p:cNvPr>
          <p:cNvSpPr txBox="1"/>
          <p:nvPr/>
        </p:nvSpPr>
        <p:spPr>
          <a:xfrm>
            <a:off x="5370108" y="606826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C1C1C"/>
                </a:solidFill>
              </a:rPr>
              <a:t>(months)</a:t>
            </a:r>
            <a:endParaRPr lang="zh-CN" altLang="en-US" sz="2000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3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1DC382E-AFCB-4F7C-9D93-57E940C2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23"/>
            <a:ext cx="9144000" cy="62035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54E93-DB02-4EE7-A5DE-88CD9DB32066}"/>
              </a:ext>
            </a:extLst>
          </p:cNvPr>
          <p:cNvSpPr txBox="1"/>
          <p:nvPr/>
        </p:nvSpPr>
        <p:spPr>
          <a:xfrm>
            <a:off x="5370108" y="606826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1C1C1C"/>
                </a:solidFill>
              </a:rPr>
              <a:t>(months)</a:t>
            </a:r>
            <a:endParaRPr lang="zh-CN" altLang="en-US" sz="2000" dirty="0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7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F26857-1F16-4438-BCEE-EF6C2CDA7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47595" b="3801"/>
          <a:stretch/>
        </p:blipFill>
        <p:spPr>
          <a:xfrm>
            <a:off x="2195736" y="980728"/>
            <a:ext cx="2592288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8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2C7EAEF-7531-49A8-A6C9-C0B4509D0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AFBF2BF-714F-42C7-8F09-F3BCCAF435D2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1F5624-04BB-44AD-9D26-1DF50A93237B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93626B97-98BA-404A-9BBF-0827A024E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47595" b="3801"/>
          <a:stretch/>
        </p:blipFill>
        <p:spPr>
          <a:xfrm>
            <a:off x="3131840" y="980728"/>
            <a:ext cx="2592288" cy="561662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DC3BCF-ECB7-4A92-8948-5DEA66C4171D}"/>
              </a:ext>
            </a:extLst>
          </p:cNvPr>
          <p:cNvSpPr txBox="1"/>
          <p:nvPr/>
        </p:nvSpPr>
        <p:spPr>
          <a:xfrm>
            <a:off x="3455576" y="436582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12.93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3562B6-5292-470D-B928-B5A4539023E5}"/>
              </a:ext>
            </a:extLst>
          </p:cNvPr>
          <p:cNvSpPr txBox="1"/>
          <p:nvPr/>
        </p:nvSpPr>
        <p:spPr>
          <a:xfrm>
            <a:off x="3817652" y="87891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44.24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2E0330-E919-4E9F-A0BC-AD0B84570811}"/>
              </a:ext>
            </a:extLst>
          </p:cNvPr>
          <p:cNvSpPr txBox="1"/>
          <p:nvPr/>
        </p:nvSpPr>
        <p:spPr>
          <a:xfrm>
            <a:off x="4263175" y="446160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12.04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4DFF50-3A5D-49EA-972C-834D8FEB3F2F}"/>
              </a:ext>
            </a:extLst>
          </p:cNvPr>
          <p:cNvSpPr txBox="1"/>
          <p:nvPr/>
        </p:nvSpPr>
        <p:spPr>
          <a:xfrm>
            <a:off x="4617650" y="5185839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5.56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E5910B-E405-4A6E-9929-791D28425042}"/>
              </a:ext>
            </a:extLst>
          </p:cNvPr>
          <p:cNvSpPr txBox="1"/>
          <p:nvPr/>
        </p:nvSpPr>
        <p:spPr>
          <a:xfrm>
            <a:off x="4946209" y="30104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25.22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73387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D9A5A9-4DD5-4736-8D09-3B69A0C83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50000" b="4851"/>
          <a:stretch/>
        </p:blipFill>
        <p:spPr>
          <a:xfrm>
            <a:off x="2195736" y="980728"/>
            <a:ext cx="237626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7BCC197-276F-49F3-8958-048EFB01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2658B8C-7C4B-49BA-BE15-9DD379C7CE19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5192CC-095B-4863-B3F3-C151BDB6BF00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D077DE18-1001-4FA3-A6E7-7B982AE90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14300" r="50000" b="4851"/>
          <a:stretch/>
        </p:blipFill>
        <p:spPr>
          <a:xfrm>
            <a:off x="3275856" y="980728"/>
            <a:ext cx="2376264" cy="55446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62091D4-1E4C-4A63-88D1-3FBF2328A853}"/>
              </a:ext>
            </a:extLst>
          </p:cNvPr>
          <p:cNvSpPr txBox="1"/>
          <p:nvPr/>
        </p:nvSpPr>
        <p:spPr>
          <a:xfrm>
            <a:off x="3634564" y="89009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35.24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3788F3-0119-42D8-95EF-1F4244250596}"/>
              </a:ext>
            </a:extLst>
          </p:cNvPr>
          <p:cNvSpPr txBox="1"/>
          <p:nvPr/>
        </p:nvSpPr>
        <p:spPr>
          <a:xfrm>
            <a:off x="4337249" y="175995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29.16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FB920DD-CAC2-417B-9400-D7E07182AD46}"/>
              </a:ext>
            </a:extLst>
          </p:cNvPr>
          <p:cNvSpPr txBox="1"/>
          <p:nvPr/>
        </p:nvSpPr>
        <p:spPr>
          <a:xfrm>
            <a:off x="3986880" y="299255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20.27</a:t>
            </a:r>
            <a:endParaRPr lang="zh-CN" altLang="en-US" sz="14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08FDC5-6A08-4762-BB44-E32171A2579B}"/>
              </a:ext>
            </a:extLst>
          </p:cNvPr>
          <p:cNvSpPr txBox="1"/>
          <p:nvPr/>
        </p:nvSpPr>
        <p:spPr>
          <a:xfrm>
            <a:off x="4756656" y="5138646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5.02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A97548-0CC3-467D-A44B-CD9DE85113AA}"/>
              </a:ext>
            </a:extLst>
          </p:cNvPr>
          <p:cNvSpPr txBox="1"/>
          <p:nvPr/>
        </p:nvSpPr>
        <p:spPr>
          <a:xfrm>
            <a:off x="5057969" y="43820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10.31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9467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08A08-54CD-46A2-AC16-243FA3515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8902" r="23150" b="4897"/>
          <a:stretch/>
        </p:blipFill>
        <p:spPr>
          <a:xfrm>
            <a:off x="4734560" y="609600"/>
            <a:ext cx="2235200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3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708A08-54CD-46A2-AC16-243FA351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3EE44A2-E030-4F63-A2D2-6C0423B9D9BF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DEB35AE-936D-4F17-AE7F-B549BB953098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A995C70-E21A-4EF7-8499-D1B67A85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2" t="8902" r="23150" b="4897"/>
          <a:stretch/>
        </p:blipFill>
        <p:spPr>
          <a:xfrm>
            <a:off x="3563888" y="609600"/>
            <a:ext cx="2235200" cy="59029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A95FEC-EA55-4F3A-9F85-A697A8C74412}"/>
              </a:ext>
            </a:extLst>
          </p:cNvPr>
          <p:cNvSpPr txBox="1"/>
          <p:nvPr/>
        </p:nvSpPr>
        <p:spPr>
          <a:xfrm>
            <a:off x="3653173" y="125768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32.72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AEBFA17-0E52-4364-8E32-797F11E00C76}"/>
              </a:ext>
            </a:extLst>
          </p:cNvPr>
          <p:cNvSpPr txBox="1"/>
          <p:nvPr/>
        </p:nvSpPr>
        <p:spPr>
          <a:xfrm>
            <a:off x="4461416" y="286103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21.18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2BB68A-B94F-4501-B59C-60ADE95382D6}"/>
              </a:ext>
            </a:extLst>
          </p:cNvPr>
          <p:cNvSpPr txBox="1"/>
          <p:nvPr/>
        </p:nvSpPr>
        <p:spPr>
          <a:xfrm>
            <a:off x="4136041" y="13399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32.18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D05612-2121-4CB4-9FD3-F53A40A6096E}"/>
              </a:ext>
            </a:extLst>
          </p:cNvPr>
          <p:cNvSpPr txBox="1"/>
          <p:nvPr/>
        </p:nvSpPr>
        <p:spPr>
          <a:xfrm>
            <a:off x="4817616" y="5087846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5.33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77CA35-FD90-4D6A-9BBE-55F9C3293F72}"/>
              </a:ext>
            </a:extLst>
          </p:cNvPr>
          <p:cNvSpPr txBox="1"/>
          <p:nvPr/>
        </p:nvSpPr>
        <p:spPr>
          <a:xfrm>
            <a:off x="5190049" y="46259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51618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33C777-80EF-4907-9AD9-B190AF0CB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23750" r="24350" b="4851"/>
          <a:stretch/>
        </p:blipFill>
        <p:spPr>
          <a:xfrm>
            <a:off x="4860032" y="1628800"/>
            <a:ext cx="201622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4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33C777-80EF-4907-9AD9-B190AF0CB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6F16D6-5544-4D22-A017-40DAD012CD39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D0C354C-1822-4F6F-8ED3-152C237D900A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87CF79B-CECA-4DF8-8B59-355AE44C9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6" t="23750" r="24350" b="4851"/>
          <a:stretch/>
        </p:blipFill>
        <p:spPr>
          <a:xfrm>
            <a:off x="3563888" y="1628800"/>
            <a:ext cx="2016224" cy="48965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A1E044-4109-4905-A3C9-986CDFAD065D}"/>
              </a:ext>
            </a:extLst>
          </p:cNvPr>
          <p:cNvSpPr txBox="1"/>
          <p:nvPr/>
        </p:nvSpPr>
        <p:spPr>
          <a:xfrm>
            <a:off x="3633213" y="184701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28.43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1820B4-D800-4E45-94A3-CEE9DDFB7D68}"/>
              </a:ext>
            </a:extLst>
          </p:cNvPr>
          <p:cNvSpPr txBox="1"/>
          <p:nvPr/>
        </p:nvSpPr>
        <p:spPr>
          <a:xfrm>
            <a:off x="4319176" y="175359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29.18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8F41D0-C5A4-4F36-90DD-AE3ADB1DF3D5}"/>
              </a:ext>
            </a:extLst>
          </p:cNvPr>
          <p:cNvSpPr txBox="1"/>
          <p:nvPr/>
        </p:nvSpPr>
        <p:spPr>
          <a:xfrm>
            <a:off x="3943001" y="30265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20.10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48D48E-77F1-426C-B73E-DFC89B040263}"/>
              </a:ext>
            </a:extLst>
          </p:cNvPr>
          <p:cNvSpPr txBox="1"/>
          <p:nvPr/>
        </p:nvSpPr>
        <p:spPr>
          <a:xfrm>
            <a:off x="4716016" y="4976419"/>
            <a:ext cx="659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6.03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CF487D-8435-446C-8AE0-840324DA6777}"/>
              </a:ext>
            </a:extLst>
          </p:cNvPr>
          <p:cNvSpPr txBox="1"/>
          <p:nvPr/>
        </p:nvSpPr>
        <p:spPr>
          <a:xfrm>
            <a:off x="5045616" y="3549581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16.25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18484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753F92-514C-48F3-BD77-31B05258A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4" t="11151" r="23549" b="2751"/>
          <a:stretch/>
        </p:blipFill>
        <p:spPr>
          <a:xfrm>
            <a:off x="4788024" y="764704"/>
            <a:ext cx="216024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1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753F92-514C-48F3-BD77-31B05258A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5DD4E43-B4D1-4D0E-82E0-6DB35B6793DD}"/>
              </a:ext>
            </a:extLst>
          </p:cNvPr>
          <p:cNvSpPr/>
          <p:nvPr/>
        </p:nvSpPr>
        <p:spPr>
          <a:xfrm>
            <a:off x="2411760" y="908720"/>
            <a:ext cx="4608512" cy="5688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D3A7612-7511-40F4-857C-BC368BA3A201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61B2C59B-9D54-42C7-90D8-8120AD464A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4" t="11151" r="23549" b="2751"/>
          <a:stretch/>
        </p:blipFill>
        <p:spPr>
          <a:xfrm>
            <a:off x="3347864" y="764704"/>
            <a:ext cx="2160240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61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F8CD85-1B87-4FDF-8440-DA4ADDFBB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1" t="9051" r="24350" b="2750"/>
          <a:stretch/>
        </p:blipFill>
        <p:spPr>
          <a:xfrm>
            <a:off x="4644008" y="620688"/>
            <a:ext cx="223224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9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8F8CD85-1B87-4FDF-8440-DA4ADDFBB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9C2C746-01F5-4E8D-B48C-514EF1CD190D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3A5F921-FA39-4872-9CF7-5C7BADDA5AAE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C0FDB6D-FD0B-4ECE-A4C2-4D985C00E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1" t="9051" r="24350" b="2750"/>
          <a:stretch/>
        </p:blipFill>
        <p:spPr>
          <a:xfrm>
            <a:off x="3347864" y="620688"/>
            <a:ext cx="223224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6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B28A68-B8C9-41EC-88F7-634F98E14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9051" r="23549" b="3801"/>
          <a:stretch/>
        </p:blipFill>
        <p:spPr>
          <a:xfrm>
            <a:off x="4716016" y="620688"/>
            <a:ext cx="2232248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93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B28A68-B8C9-41EC-88F7-634F98E14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F0FDFC-E2C4-42FD-A0AE-1A7625BD772C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C9E1F6-3866-4CDD-A6B4-2B9738E9C943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0C9311D-3B7E-431B-9D11-BF4CD46910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9051" r="23549" b="3801"/>
          <a:stretch/>
        </p:blipFill>
        <p:spPr>
          <a:xfrm>
            <a:off x="3347864" y="620688"/>
            <a:ext cx="2232248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14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DC48FD-767D-4D17-82EB-AFE47E955D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16401" r="24350" b="5901"/>
          <a:stretch/>
        </p:blipFill>
        <p:spPr>
          <a:xfrm>
            <a:off x="4716016" y="1124744"/>
            <a:ext cx="21602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0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DC48FD-767D-4D17-82EB-AFE47E955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" y="0"/>
            <a:ext cx="898343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C756A8-5713-4663-9F60-735649A2048E}"/>
              </a:ext>
            </a:extLst>
          </p:cNvPr>
          <p:cNvSpPr/>
          <p:nvPr/>
        </p:nvSpPr>
        <p:spPr>
          <a:xfrm>
            <a:off x="2411760" y="620688"/>
            <a:ext cx="4608512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195548D-5CF2-41B6-AF20-37B67129685E}"/>
              </a:ext>
            </a:extLst>
          </p:cNvPr>
          <p:cNvCxnSpPr>
            <a:cxnSpLocks/>
          </p:cNvCxnSpPr>
          <p:nvPr/>
        </p:nvCxnSpPr>
        <p:spPr>
          <a:xfrm>
            <a:off x="2411760" y="6101864"/>
            <a:ext cx="46085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8DA420F-6DFE-4D8C-AB52-F57169BB8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3" t="16401" r="24350" b="5901"/>
          <a:stretch/>
        </p:blipFill>
        <p:spPr>
          <a:xfrm>
            <a:off x="3419872" y="1124744"/>
            <a:ext cx="216024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8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4D8FF0A-6DEA-412C-A76D-4F7C2615D974}"/>
              </a:ext>
            </a:extLst>
          </p:cNvPr>
          <p:cNvSpPr/>
          <p:nvPr/>
        </p:nvSpPr>
        <p:spPr>
          <a:xfrm>
            <a:off x="35496" y="0"/>
            <a:ext cx="9108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D1A5E4-78DE-45B4-AA82-2684EEF9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t="3874" r="6851" b="3874"/>
          <a:stretch/>
        </p:blipFill>
        <p:spPr>
          <a:xfrm>
            <a:off x="4633008" y="3392996"/>
            <a:ext cx="4320480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AF4810-5C3A-47E4-8438-DC8D92E8E5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t="5501" r="5921" b="6300"/>
          <a:stretch/>
        </p:blipFill>
        <p:spPr>
          <a:xfrm>
            <a:off x="79640" y="183149"/>
            <a:ext cx="4226720" cy="32098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4E5AC0-A684-41AF-96E2-593284C286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" t="4199" r="6490" b="2100"/>
          <a:stretch/>
        </p:blipFill>
        <p:spPr>
          <a:xfrm>
            <a:off x="79640" y="3429000"/>
            <a:ext cx="4226720" cy="3429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0EF52C-35CB-4EDA-9398-56685D9434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t="4851" r="7527" b="4851"/>
          <a:stretch/>
        </p:blipFill>
        <p:spPr>
          <a:xfrm>
            <a:off x="4602736" y="135983"/>
            <a:ext cx="4151760" cy="32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34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44654E-DCFA-4B7D-A542-7A51D2E198EC}"/>
              </a:ext>
            </a:extLst>
          </p:cNvPr>
          <p:cNvSpPr/>
          <p:nvPr/>
        </p:nvSpPr>
        <p:spPr>
          <a:xfrm>
            <a:off x="35496" y="0"/>
            <a:ext cx="910850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E7CECF-D77C-44DB-840B-68BD1CFF0F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" t="5901" r="8328" b="5901"/>
          <a:stretch/>
        </p:blipFill>
        <p:spPr>
          <a:xfrm>
            <a:off x="4596108" y="3332480"/>
            <a:ext cx="4366830" cy="33046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964D20-07E7-4388-AACA-FB30E05A92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" t="3801" r="8328" b="5901"/>
          <a:stretch/>
        </p:blipFill>
        <p:spPr>
          <a:xfrm>
            <a:off x="242144" y="8920"/>
            <a:ext cx="4095121" cy="3201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060598-C01B-441E-BC7A-C7D7A0E728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4851" r="7528" b="4851"/>
          <a:stretch/>
        </p:blipFill>
        <p:spPr>
          <a:xfrm>
            <a:off x="265692" y="3273159"/>
            <a:ext cx="4214867" cy="32655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4A8708-0EF7-4EC7-9676-FA2819A4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" t="4655" r="7528" b="4655"/>
          <a:stretch/>
        </p:blipFill>
        <p:spPr>
          <a:xfrm>
            <a:off x="4611937" y="24629"/>
            <a:ext cx="4166304" cy="32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55776" y="3429000"/>
            <a:ext cx="2597250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F40C6-A3D2-4CE7-9742-56D7940ACA26}"/>
              </a:ext>
            </a:extLst>
          </p:cNvPr>
          <p:cNvGrpSpPr/>
          <p:nvPr/>
        </p:nvGrpSpPr>
        <p:grpSpPr>
          <a:xfrm>
            <a:off x="2555776" y="1700808"/>
            <a:ext cx="2535303" cy="3494821"/>
            <a:chOff x="2555776" y="1700808"/>
            <a:chExt cx="2535303" cy="3494821"/>
          </a:xfrm>
        </p:grpSpPr>
        <p:sp>
          <p:nvSpPr>
            <p:cNvPr id="26" name="矩形 25"/>
            <p:cNvSpPr/>
            <p:nvPr/>
          </p:nvSpPr>
          <p:spPr>
            <a:xfrm>
              <a:off x="2555776" y="1700808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258964" y="1707158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78910" y="3044876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178" y="2581661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281963" y="3055842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273231" y="2580317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76231" y="2141012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271663" y="2162226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85226" y="3922275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71926" y="3503555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275114" y="3509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298283" y="3933762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01980" y="4357369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05168" y="436371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BDA6AE27-4F38-4B2C-8055-DE06E598B068}"/>
                </a:ext>
              </a:extLst>
            </p:cNvPr>
            <p:cNvSpPr/>
            <p:nvPr/>
          </p:nvSpPr>
          <p:spPr>
            <a:xfrm>
              <a:off x="2601980" y="4789169"/>
              <a:ext cx="720080" cy="3473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2C10C6F5-F65A-41C0-A6A3-60B55B22FBCC}"/>
                </a:ext>
              </a:extLst>
            </p:cNvPr>
            <p:cNvSpPr txBox="1"/>
            <p:nvPr/>
          </p:nvSpPr>
          <p:spPr>
            <a:xfrm>
              <a:off x="3305168" y="4795519"/>
              <a:ext cx="156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Emphysema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8706</TotalTime>
  <Words>129</Words>
  <Application>Microsoft Office PowerPoint</Application>
  <PresentationFormat>全屏显示(4:3)</PresentationFormat>
  <Paragraphs>87</Paragraphs>
  <Slides>41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91</cp:revision>
  <dcterms:created xsi:type="dcterms:W3CDTF">2017-06-25T09:33:36Z</dcterms:created>
  <dcterms:modified xsi:type="dcterms:W3CDTF">2019-01-09T04:34:30Z</dcterms:modified>
</cp:coreProperties>
</file>